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28" r:id="rId2"/>
    <p:sldId id="429" r:id="rId3"/>
    <p:sldId id="431" r:id="rId4"/>
    <p:sldId id="432" r:id="rId5"/>
    <p:sldId id="433" r:id="rId6"/>
    <p:sldId id="434" r:id="rId7"/>
    <p:sldId id="43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5400"/>
  </p:normalViewPr>
  <p:slideViewPr>
    <p:cSldViewPr snapToGrid="0" snapToObjects="1">
      <p:cViewPr varScale="1">
        <p:scale>
          <a:sx n="93" d="100"/>
          <a:sy n="93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6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7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7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0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64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2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1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8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65" y="1029575"/>
            <a:ext cx="5898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kumimoji="0" lang="en-US" sz="5600" b="1" i="0" u="none" strike="noStrike" kern="1200" cap="none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Barriers to Adoption </a:t>
            </a:r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of Real Time AR-assisted Inspection for Quality and Compliance</a:t>
            </a:r>
            <a:endParaRPr kumimoji="0" lang="en-US" sz="5333" b="1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035544" y="1158081"/>
            <a:ext cx="5948638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Category: Market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5C937-B0EC-4C50-BC46-5369054C027F}"/>
              </a:ext>
            </a:extLst>
          </p:cNvPr>
          <p:cNvSpPr txBox="1"/>
          <p:nvPr/>
        </p:nvSpPr>
        <p:spPr>
          <a:xfrm>
            <a:off x="405389" y="327084"/>
            <a:ext cx="36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6786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There are more use cases for AR in enterprise than can be meaningfully compiled in detail, however, there are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keyrequirements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, patterns/characteristics of use cases that can be generalized as use case categories</a:t>
            </a: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AR-assisted inspection is a use case category that has great potential for ROI across all industries but rarely documented/publicized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Inspection use cases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are not as widely implemented as step-by-step instruction delivery (task guidance), remote assistance and training</a:t>
            </a: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Companies with AR deployments in the more popular AR use case categories could increase their ROI on AR if they were to expand their support for AR-assisted inspections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Current Situation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9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This project will identify features, KPIs and requirements for AR-assisted inspection use cases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Providers of AR technology would have greater insights into inspections and industries that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perform inspections before work continues, or require inspections to be documented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They can tailor their offerings to address the inspection use cases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AR managers in enterprises that are deploying AR for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first use cases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would have deeper understanding of opportunities and barriers to AR-assisted inspection use cases</a:t>
            </a: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Problems this Research Would Address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What is the state of the art? Where (companies, industries, </a:t>
            </a:r>
            <a:r>
              <a:rPr lang="en-US" dirty="0" err="1">
                <a:solidFill>
                  <a:prstClr val="black"/>
                </a:solidFill>
              </a:rPr>
              <a:t>etc</a:t>
            </a:r>
            <a:r>
              <a:rPr lang="en-US" dirty="0">
                <a:solidFill>
                  <a:prstClr val="black"/>
                </a:solidFill>
              </a:rPr>
              <a:t>) are AR-assisted inspection use cases currently implemented?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Based on state of the art, what are the feature patterns, KPIs and requirements for AR-assisted inspection use cases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?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Who are the typical stakeholders that need to be educated and “on-board” for introduction and adoption of AR-assisted inspection?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What other components need to be in place for these use cases?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What are the key barriers </a:t>
            </a:r>
            <a:r>
              <a:rPr lang="en-US" dirty="0">
                <a:solidFill>
                  <a:prstClr val="black"/>
                </a:solidFill>
              </a:rPr>
              <a:t>for adoption of AR-assisted inspection and what are some of the strategies that have been shown to overcome these barriers?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Possible Questions the Research Would Answer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9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66038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AR Technology Providers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would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Gain insights into AR-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assisted inspection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use case category requirements and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Be able to address stakeholders, provide ROI estimates and other information to reduce barriers to adoption of AR-assisted inspection</a:t>
            </a: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Enterprise AR customers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would </a:t>
            </a:r>
          </a:p>
          <a:p>
            <a:pPr lvl="1" defTabSz="609585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More effectively transfer or adapt existing AR procedures and technologies from existing use cases to AR-assisted inspection</a:t>
            </a:r>
          </a:p>
          <a:p>
            <a:pPr lvl="1" defTabSz="609585">
              <a:spcBef>
                <a:spcPts val="100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Increase use case categories which leverage their infrastructure investments and knowledge about AR implementation (increase AR ROI)</a:t>
            </a:r>
          </a:p>
          <a:p>
            <a:pPr lvl="1" defTabSz="609585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Reduce time and costs of existing inspection processes, increase compliance and ability to document compliance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82" y="380175"/>
            <a:ext cx="1116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Whose Problems Would this Project Address?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9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097" y="1521730"/>
            <a:ext cx="10481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Desk research to identify </a:t>
            </a:r>
          </a:p>
          <a:p>
            <a:pPr marL="914400" lvl="1" indent="-457200">
              <a:buFont typeface="+mj-lt"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products or services designed for technology assisted (or AR-assisted) inspection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+mj-lt"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customers currently implementing these use cases</a:t>
            </a:r>
          </a:p>
          <a:p>
            <a:pPr marL="914400" lvl="1" indent="-457200">
              <a:buFont typeface="+mj-lt"/>
              <a:buAutoNum type="alphaL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Gaps in knowledge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research with subject matter experts and inspectors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Interviews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 of data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and 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ompile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trends about drivers and barriers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a report and set of recommendations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to overcome barriers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How would this research be conducted? 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290" y="1524518"/>
            <a:ext cx="11333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report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Features, KPIs and requirements for AR-assisted inspection use cases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Barriers to adoption of </a:t>
            </a:r>
            <a:r>
              <a:rPr lang="en-US" sz="2800" dirty="0">
                <a:solidFill>
                  <a:prstClr val="black"/>
                </a:solidFill>
              </a:rPr>
              <a:t>inspection use cases and how to identify/rank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Recommendations for overcoming barriers to adoption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An interactive tool to assist with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Capture of pre-AR metrics (KPIs) to measure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Calculating ROI of </a:t>
            </a:r>
            <a:r>
              <a:rPr lang="en-US" sz="2800" dirty="0">
                <a:solidFill>
                  <a:prstClr val="black"/>
                </a:solidFill>
              </a:rPr>
              <a:t>AR-assisted inspection use cases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webinar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Calibri"/>
                <a:ea typeface="+mn-ea"/>
                <a:cs typeface="Cambria"/>
              </a:rPr>
              <a:t>Deliverables of this Project</a:t>
            </a:r>
            <a:endParaRPr kumimoji="0" lang="en-US" sz="4267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93190"/>
      </p:ext>
    </p:extLst>
  </p:cSld>
  <p:clrMapOvr>
    <a:masterClrMapping/>
  </p:clrMapOvr>
</p:sld>
</file>

<file path=ppt/theme/theme1.xml><?xml version="1.0" encoding="utf-8"?>
<a:theme xmlns:a="http://schemas.openxmlformats.org/drawingml/2006/main" name="1_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F3BD0B4BF524D9193C598466406A1" ma:contentTypeVersion="3" ma:contentTypeDescription="Create a new document." ma:contentTypeScope="" ma:versionID="fc4064451a09f403cee6a0cf7d9a4409">
  <xsd:schema xmlns:xsd="http://www.w3.org/2001/XMLSchema" xmlns:xs="http://www.w3.org/2001/XMLSchema" xmlns:p="http://schemas.microsoft.com/office/2006/metadata/properties" xmlns:ns2="b8fde7f8-ac70-4454-93aa-728f5c9d3680" targetNamespace="http://schemas.microsoft.com/office/2006/metadata/properties" ma:root="true" ma:fieldsID="ebdca0dce1cbf6256018e8d41cdb0d9d" ns2:_="">
    <xsd:import namespace="b8fde7f8-ac70-4454-93aa-728f5c9d36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de7f8-ac70-4454-93aa-728f5c9d3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97D5B2-CE40-4357-A646-78D8D89C6C5B}"/>
</file>

<file path=customXml/itemProps2.xml><?xml version="1.0" encoding="utf-8"?>
<ds:datastoreItem xmlns:ds="http://schemas.openxmlformats.org/officeDocument/2006/customXml" ds:itemID="{C799EE9D-DAD4-4C93-967A-F40A76C63578}"/>
</file>

<file path=customXml/itemProps3.xml><?xml version="1.0" encoding="utf-8"?>
<ds:datastoreItem xmlns:ds="http://schemas.openxmlformats.org/officeDocument/2006/customXml" ds:itemID="{AB535888-FAC0-4182-B5FD-22A0B008A848}"/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544</Words>
  <Application>Microsoft Macintosh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Cambria</vt:lpstr>
      <vt:lpstr>Garamond</vt:lpstr>
      <vt:lpstr>Helvetica</vt:lpstr>
      <vt:lpstr>Wingdings</vt:lpstr>
      <vt:lpstr>1_Area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Perey</dc:creator>
  <cp:lastModifiedBy>Christine Perey</cp:lastModifiedBy>
  <cp:revision>7</cp:revision>
  <dcterms:created xsi:type="dcterms:W3CDTF">2021-01-05T19:30:12Z</dcterms:created>
  <dcterms:modified xsi:type="dcterms:W3CDTF">2021-01-06T10:32:21Z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0x010100E01F3BD0B4BF524D9193C598466406A1</vt:lpwstr>
  </property>
</Properties>
</file>